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64" r:id="rId3"/>
    <p:sldId id="261" r:id="rId4"/>
    <p:sldId id="262" r:id="rId5"/>
    <p:sldId id="265" r:id="rId6"/>
    <p:sldId id="269" r:id="rId7"/>
    <p:sldId id="270" r:id="rId8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BA483"/>
    <a:srgbClr val="DED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1446" y="114"/>
      </p:cViewPr>
      <p:guideLst>
        <p:guide orient="horz" pos="16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7B48D0-00D1-1347-8D02-71F3E7636809}" type="doc">
      <dgm:prSet loTypeId="urn:microsoft.com/office/officeart/2005/8/layout/hierarchy1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F91764-9203-8F4B-82AA-9FED05771856}">
      <dgm:prSet phldrT="[Text]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b="1" dirty="0"/>
            <a:t>290</a:t>
          </a:r>
          <a:r>
            <a:rPr lang="en-US" dirty="0"/>
            <a:t> Trees Surveyed</a:t>
          </a:r>
        </a:p>
      </dgm:t>
    </dgm:pt>
    <dgm:pt modelId="{7E3E10EB-85F1-EF45-A223-AA96A390640D}" type="parTrans" cxnId="{97C14E00-7EF8-B344-80B4-FC8F21AD9117}">
      <dgm:prSet/>
      <dgm:spPr/>
      <dgm:t>
        <a:bodyPr/>
        <a:lstStyle/>
        <a:p>
          <a:endParaRPr lang="en-US"/>
        </a:p>
      </dgm:t>
    </dgm:pt>
    <dgm:pt modelId="{9DFCB314-A925-E441-B69F-0021DF7FF5A3}" type="sibTrans" cxnId="{97C14E00-7EF8-B344-80B4-FC8F21AD9117}">
      <dgm:prSet/>
      <dgm:spPr/>
      <dgm:t>
        <a:bodyPr/>
        <a:lstStyle/>
        <a:p>
          <a:endParaRPr lang="en-US"/>
        </a:p>
      </dgm:t>
    </dgm:pt>
    <dgm:pt modelId="{9935C4D4-0177-9E4D-97C9-90341294C35C}">
      <dgm:prSet phldrT="[Text]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b="1" dirty="0"/>
            <a:t>269</a:t>
          </a:r>
          <a:r>
            <a:rPr lang="en-US" dirty="0"/>
            <a:t> within development limits</a:t>
          </a:r>
        </a:p>
      </dgm:t>
    </dgm:pt>
    <dgm:pt modelId="{4A30FC1F-EF97-3B41-A870-63101882D460}" type="parTrans" cxnId="{A25F6402-3622-E145-A1CD-3DB9D3128A93}">
      <dgm:prSet/>
      <dgm:spPr/>
      <dgm:t>
        <a:bodyPr/>
        <a:lstStyle/>
        <a:p>
          <a:endParaRPr lang="en-US"/>
        </a:p>
      </dgm:t>
    </dgm:pt>
    <dgm:pt modelId="{B719B75A-3A33-D341-A2B6-6A0AB52F6BEB}" type="sibTrans" cxnId="{A25F6402-3622-E145-A1CD-3DB9D3128A93}">
      <dgm:prSet/>
      <dgm:spPr/>
      <dgm:t>
        <a:bodyPr/>
        <a:lstStyle/>
        <a:p>
          <a:endParaRPr lang="en-US"/>
        </a:p>
      </dgm:t>
    </dgm:pt>
    <dgm:pt modelId="{C98A3913-D8AB-E44A-AFBC-25267EE2F411}">
      <dgm:prSet phldrT="[Text]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b="1" dirty="0"/>
            <a:t>10</a:t>
          </a:r>
          <a:r>
            <a:rPr lang="en-US" dirty="0"/>
            <a:t> trees preserved in 40’ buffer</a:t>
          </a:r>
        </a:p>
      </dgm:t>
    </dgm:pt>
    <dgm:pt modelId="{A7E23663-BB6B-E642-B173-068A6828FC63}" type="parTrans" cxnId="{A575C5CD-DF6B-C747-B6B1-74B2E1E6CDE5}">
      <dgm:prSet/>
      <dgm:spPr/>
      <dgm:t>
        <a:bodyPr/>
        <a:lstStyle/>
        <a:p>
          <a:endParaRPr lang="en-US"/>
        </a:p>
      </dgm:t>
    </dgm:pt>
    <dgm:pt modelId="{B2850A10-4DB6-C449-8952-E2B0A647AE9E}" type="sibTrans" cxnId="{A575C5CD-DF6B-C747-B6B1-74B2E1E6CDE5}">
      <dgm:prSet/>
      <dgm:spPr/>
      <dgm:t>
        <a:bodyPr/>
        <a:lstStyle/>
        <a:p>
          <a:endParaRPr lang="en-US"/>
        </a:p>
      </dgm:t>
    </dgm:pt>
    <dgm:pt modelId="{3023FB19-B35E-0C46-86E8-D6FBD8C8F783}">
      <dgm:prSet phldrT="[Text]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b="1" dirty="0"/>
            <a:t>259</a:t>
          </a:r>
          <a:r>
            <a:rPr lang="en-US" dirty="0"/>
            <a:t> trees removed for development</a:t>
          </a:r>
        </a:p>
      </dgm:t>
    </dgm:pt>
    <dgm:pt modelId="{DEFDC6A5-4001-594B-A8C7-7E2543D29515}" type="parTrans" cxnId="{4B316BAF-259C-8E40-AD78-3691E6138FF2}">
      <dgm:prSet/>
      <dgm:spPr/>
      <dgm:t>
        <a:bodyPr/>
        <a:lstStyle/>
        <a:p>
          <a:endParaRPr lang="en-US"/>
        </a:p>
      </dgm:t>
    </dgm:pt>
    <dgm:pt modelId="{A3705E81-B1FE-AD42-AD5E-E451D63B1C69}" type="sibTrans" cxnId="{4B316BAF-259C-8E40-AD78-3691E6138FF2}">
      <dgm:prSet/>
      <dgm:spPr/>
      <dgm:t>
        <a:bodyPr/>
        <a:lstStyle/>
        <a:p>
          <a:endParaRPr lang="en-US"/>
        </a:p>
      </dgm:t>
    </dgm:pt>
    <dgm:pt modelId="{261A383E-F5CF-C04B-8E37-40A50BB9912F}" type="pres">
      <dgm:prSet presAssocID="{4C7B48D0-00D1-1347-8D02-71F3E7636809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BA44A0E-B3D7-D84F-8743-61534A5E418F}" type="pres">
      <dgm:prSet presAssocID="{01F91764-9203-8F4B-82AA-9FED05771856}" presName="hierRoot1" presStyleCnt="0"/>
      <dgm:spPr/>
    </dgm:pt>
    <dgm:pt modelId="{40AEC50A-211C-4842-8978-CC0648E2526C}" type="pres">
      <dgm:prSet presAssocID="{01F91764-9203-8F4B-82AA-9FED05771856}" presName="composite" presStyleCnt="0"/>
      <dgm:spPr/>
    </dgm:pt>
    <dgm:pt modelId="{3B17F7BE-2B16-9842-86BB-8A480B3DB113}" type="pres">
      <dgm:prSet presAssocID="{01F91764-9203-8F4B-82AA-9FED05771856}" presName="background" presStyleLbl="node0" presStyleIdx="0" presStyleCnt="1"/>
      <dgm:spPr>
        <a:solidFill>
          <a:srgbClr val="C00000"/>
        </a:solidFill>
      </dgm:spPr>
    </dgm:pt>
    <dgm:pt modelId="{3DB93038-B335-3343-AEC8-CA72E832942C}" type="pres">
      <dgm:prSet presAssocID="{01F91764-9203-8F4B-82AA-9FED0577185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2FB5B3-F4DF-824D-BC88-BA90C744CDAD}" type="pres">
      <dgm:prSet presAssocID="{01F91764-9203-8F4B-82AA-9FED05771856}" presName="hierChild2" presStyleCnt="0"/>
      <dgm:spPr/>
    </dgm:pt>
    <dgm:pt modelId="{EA905BF1-5D43-B640-82D8-71F1681475D8}" type="pres">
      <dgm:prSet presAssocID="{4A30FC1F-EF97-3B41-A870-63101882D460}" presName="Name10" presStyleLbl="parChTrans1D2" presStyleIdx="0" presStyleCnt="1"/>
      <dgm:spPr/>
      <dgm:t>
        <a:bodyPr/>
        <a:lstStyle/>
        <a:p>
          <a:endParaRPr lang="en-US"/>
        </a:p>
      </dgm:t>
    </dgm:pt>
    <dgm:pt modelId="{19523930-859B-CE42-ACE8-B998F21A68EE}" type="pres">
      <dgm:prSet presAssocID="{9935C4D4-0177-9E4D-97C9-90341294C35C}" presName="hierRoot2" presStyleCnt="0"/>
      <dgm:spPr/>
    </dgm:pt>
    <dgm:pt modelId="{1651ABEE-82D1-624E-8360-F024BAC0880F}" type="pres">
      <dgm:prSet presAssocID="{9935C4D4-0177-9E4D-97C9-90341294C35C}" presName="composite2" presStyleCnt="0"/>
      <dgm:spPr/>
    </dgm:pt>
    <dgm:pt modelId="{79F442DA-1792-624A-9D20-76A5A0331218}" type="pres">
      <dgm:prSet presAssocID="{9935C4D4-0177-9E4D-97C9-90341294C35C}" presName="background2" presStyleLbl="node2" presStyleIdx="0" presStyleCnt="1"/>
      <dgm:spPr>
        <a:solidFill>
          <a:srgbClr val="C00000"/>
        </a:solidFill>
      </dgm:spPr>
    </dgm:pt>
    <dgm:pt modelId="{874BB6EF-3DC8-BC40-8463-4FA72BDD4EF2}" type="pres">
      <dgm:prSet presAssocID="{9935C4D4-0177-9E4D-97C9-90341294C35C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1D93DE-C37C-2E4A-A98B-9FA70970EB59}" type="pres">
      <dgm:prSet presAssocID="{9935C4D4-0177-9E4D-97C9-90341294C35C}" presName="hierChild3" presStyleCnt="0"/>
      <dgm:spPr/>
    </dgm:pt>
    <dgm:pt modelId="{CF1BE3D3-FC46-4748-A34C-EB8FE5F883A6}" type="pres">
      <dgm:prSet presAssocID="{A7E23663-BB6B-E642-B173-068A6828FC63}" presName="Name17" presStyleLbl="parChTrans1D3" presStyleIdx="0" presStyleCnt="2"/>
      <dgm:spPr/>
      <dgm:t>
        <a:bodyPr/>
        <a:lstStyle/>
        <a:p>
          <a:endParaRPr lang="en-US"/>
        </a:p>
      </dgm:t>
    </dgm:pt>
    <dgm:pt modelId="{7AC9A60B-55C2-224A-AE48-CC3844D9F783}" type="pres">
      <dgm:prSet presAssocID="{C98A3913-D8AB-E44A-AFBC-25267EE2F411}" presName="hierRoot3" presStyleCnt="0"/>
      <dgm:spPr/>
    </dgm:pt>
    <dgm:pt modelId="{4128A4DB-BEAA-ED45-BCE6-05F4D50A0628}" type="pres">
      <dgm:prSet presAssocID="{C98A3913-D8AB-E44A-AFBC-25267EE2F411}" presName="composite3" presStyleCnt="0"/>
      <dgm:spPr/>
    </dgm:pt>
    <dgm:pt modelId="{196A76C4-DE8B-4B47-9DBC-987B8FFDC54E}" type="pres">
      <dgm:prSet presAssocID="{C98A3913-D8AB-E44A-AFBC-25267EE2F411}" presName="background3" presStyleLbl="node3" presStyleIdx="0" presStyleCnt="2"/>
      <dgm:spPr>
        <a:solidFill>
          <a:srgbClr val="C00000"/>
        </a:solidFill>
      </dgm:spPr>
    </dgm:pt>
    <dgm:pt modelId="{50EED2E5-D53C-9E4B-A86C-6D1A4BCD398D}" type="pres">
      <dgm:prSet presAssocID="{C98A3913-D8AB-E44A-AFBC-25267EE2F411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3B7B91-7A04-C24C-8C9C-5E06A3CC4609}" type="pres">
      <dgm:prSet presAssocID="{C98A3913-D8AB-E44A-AFBC-25267EE2F411}" presName="hierChild4" presStyleCnt="0"/>
      <dgm:spPr/>
    </dgm:pt>
    <dgm:pt modelId="{BCE45522-954B-5E4F-A423-4278F4D18E26}" type="pres">
      <dgm:prSet presAssocID="{DEFDC6A5-4001-594B-A8C7-7E2543D29515}" presName="Name17" presStyleLbl="parChTrans1D3" presStyleIdx="1" presStyleCnt="2"/>
      <dgm:spPr/>
      <dgm:t>
        <a:bodyPr/>
        <a:lstStyle/>
        <a:p>
          <a:endParaRPr lang="en-US"/>
        </a:p>
      </dgm:t>
    </dgm:pt>
    <dgm:pt modelId="{8F635C8B-9FDD-BC46-BFA1-A87FD1FC4E0C}" type="pres">
      <dgm:prSet presAssocID="{3023FB19-B35E-0C46-86E8-D6FBD8C8F783}" presName="hierRoot3" presStyleCnt="0"/>
      <dgm:spPr/>
    </dgm:pt>
    <dgm:pt modelId="{A07B7A3A-3B82-DF41-ABF6-68F3BE879480}" type="pres">
      <dgm:prSet presAssocID="{3023FB19-B35E-0C46-86E8-D6FBD8C8F783}" presName="composite3" presStyleCnt="0"/>
      <dgm:spPr/>
    </dgm:pt>
    <dgm:pt modelId="{9D2DA5D3-EC1A-F440-8A31-32657E700680}" type="pres">
      <dgm:prSet presAssocID="{3023FB19-B35E-0C46-86E8-D6FBD8C8F783}" presName="background3" presStyleLbl="node3" presStyleIdx="1" presStyleCnt="2"/>
      <dgm:spPr>
        <a:solidFill>
          <a:srgbClr val="C00000"/>
        </a:solidFill>
      </dgm:spPr>
    </dgm:pt>
    <dgm:pt modelId="{58DAF4D2-00B8-D741-984F-61C1FB4DC79A}" type="pres">
      <dgm:prSet presAssocID="{3023FB19-B35E-0C46-86E8-D6FBD8C8F783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B53510-2BF4-DF4B-A716-4FE8B24DE86A}" type="pres">
      <dgm:prSet presAssocID="{3023FB19-B35E-0C46-86E8-D6FBD8C8F783}" presName="hierChild4" presStyleCnt="0"/>
      <dgm:spPr/>
    </dgm:pt>
  </dgm:ptLst>
  <dgm:cxnLst>
    <dgm:cxn modelId="{4F491E63-B7A4-1C4C-B0ED-748FBE2681FC}" type="presOf" srcId="{01F91764-9203-8F4B-82AA-9FED05771856}" destId="{3DB93038-B335-3343-AEC8-CA72E832942C}" srcOrd="0" destOrd="0" presId="urn:microsoft.com/office/officeart/2005/8/layout/hierarchy1"/>
    <dgm:cxn modelId="{3A5A1A72-4EFE-2848-994A-4BE823F98B3F}" type="presOf" srcId="{9935C4D4-0177-9E4D-97C9-90341294C35C}" destId="{874BB6EF-3DC8-BC40-8463-4FA72BDD4EF2}" srcOrd="0" destOrd="0" presId="urn:microsoft.com/office/officeart/2005/8/layout/hierarchy1"/>
    <dgm:cxn modelId="{A25F6402-3622-E145-A1CD-3DB9D3128A93}" srcId="{01F91764-9203-8F4B-82AA-9FED05771856}" destId="{9935C4D4-0177-9E4D-97C9-90341294C35C}" srcOrd="0" destOrd="0" parTransId="{4A30FC1F-EF97-3B41-A870-63101882D460}" sibTransId="{B719B75A-3A33-D341-A2B6-6A0AB52F6BEB}"/>
    <dgm:cxn modelId="{97C14E00-7EF8-B344-80B4-FC8F21AD9117}" srcId="{4C7B48D0-00D1-1347-8D02-71F3E7636809}" destId="{01F91764-9203-8F4B-82AA-9FED05771856}" srcOrd="0" destOrd="0" parTransId="{7E3E10EB-85F1-EF45-A223-AA96A390640D}" sibTransId="{9DFCB314-A925-E441-B69F-0021DF7FF5A3}"/>
    <dgm:cxn modelId="{3235318E-2083-9D43-BB61-103AF34E5462}" type="presOf" srcId="{4C7B48D0-00D1-1347-8D02-71F3E7636809}" destId="{261A383E-F5CF-C04B-8E37-40A50BB9912F}" srcOrd="0" destOrd="0" presId="urn:microsoft.com/office/officeart/2005/8/layout/hierarchy1"/>
    <dgm:cxn modelId="{818009E0-0459-A149-96C2-E4AFBF04F4B2}" type="presOf" srcId="{DEFDC6A5-4001-594B-A8C7-7E2543D29515}" destId="{BCE45522-954B-5E4F-A423-4278F4D18E26}" srcOrd="0" destOrd="0" presId="urn:microsoft.com/office/officeart/2005/8/layout/hierarchy1"/>
    <dgm:cxn modelId="{4B316BAF-259C-8E40-AD78-3691E6138FF2}" srcId="{9935C4D4-0177-9E4D-97C9-90341294C35C}" destId="{3023FB19-B35E-0C46-86E8-D6FBD8C8F783}" srcOrd="1" destOrd="0" parTransId="{DEFDC6A5-4001-594B-A8C7-7E2543D29515}" sibTransId="{A3705E81-B1FE-AD42-AD5E-E451D63B1C69}"/>
    <dgm:cxn modelId="{A575C5CD-DF6B-C747-B6B1-74B2E1E6CDE5}" srcId="{9935C4D4-0177-9E4D-97C9-90341294C35C}" destId="{C98A3913-D8AB-E44A-AFBC-25267EE2F411}" srcOrd="0" destOrd="0" parTransId="{A7E23663-BB6B-E642-B173-068A6828FC63}" sibTransId="{B2850A10-4DB6-C449-8952-E2B0A647AE9E}"/>
    <dgm:cxn modelId="{482192A9-7F47-904A-A26C-A953DB3799AD}" type="presOf" srcId="{C98A3913-D8AB-E44A-AFBC-25267EE2F411}" destId="{50EED2E5-D53C-9E4B-A86C-6D1A4BCD398D}" srcOrd="0" destOrd="0" presId="urn:microsoft.com/office/officeart/2005/8/layout/hierarchy1"/>
    <dgm:cxn modelId="{7B1C64A5-5597-664E-A0BD-65F30E8CA37B}" type="presOf" srcId="{4A30FC1F-EF97-3B41-A870-63101882D460}" destId="{EA905BF1-5D43-B640-82D8-71F1681475D8}" srcOrd="0" destOrd="0" presId="urn:microsoft.com/office/officeart/2005/8/layout/hierarchy1"/>
    <dgm:cxn modelId="{10C93EAF-D8AD-D44C-B1F7-F742DE2CDE8D}" type="presOf" srcId="{3023FB19-B35E-0C46-86E8-D6FBD8C8F783}" destId="{58DAF4D2-00B8-D741-984F-61C1FB4DC79A}" srcOrd="0" destOrd="0" presId="urn:microsoft.com/office/officeart/2005/8/layout/hierarchy1"/>
    <dgm:cxn modelId="{455DC564-6470-CF4F-8DA6-E567629185F4}" type="presOf" srcId="{A7E23663-BB6B-E642-B173-068A6828FC63}" destId="{CF1BE3D3-FC46-4748-A34C-EB8FE5F883A6}" srcOrd="0" destOrd="0" presId="urn:microsoft.com/office/officeart/2005/8/layout/hierarchy1"/>
    <dgm:cxn modelId="{7128C7EA-C5D9-2249-9033-A0D11C038ACF}" type="presParOf" srcId="{261A383E-F5CF-C04B-8E37-40A50BB9912F}" destId="{6BA44A0E-B3D7-D84F-8743-61534A5E418F}" srcOrd="0" destOrd="0" presId="urn:microsoft.com/office/officeart/2005/8/layout/hierarchy1"/>
    <dgm:cxn modelId="{A12E32B6-B280-5847-B2C8-ACADF55C1143}" type="presParOf" srcId="{6BA44A0E-B3D7-D84F-8743-61534A5E418F}" destId="{40AEC50A-211C-4842-8978-CC0648E2526C}" srcOrd="0" destOrd="0" presId="urn:microsoft.com/office/officeart/2005/8/layout/hierarchy1"/>
    <dgm:cxn modelId="{02D059F3-416A-4342-99DB-B35639998B22}" type="presParOf" srcId="{40AEC50A-211C-4842-8978-CC0648E2526C}" destId="{3B17F7BE-2B16-9842-86BB-8A480B3DB113}" srcOrd="0" destOrd="0" presId="urn:microsoft.com/office/officeart/2005/8/layout/hierarchy1"/>
    <dgm:cxn modelId="{F5E38D4D-1EBA-8F4C-925C-8B146ABB1807}" type="presParOf" srcId="{40AEC50A-211C-4842-8978-CC0648E2526C}" destId="{3DB93038-B335-3343-AEC8-CA72E832942C}" srcOrd="1" destOrd="0" presId="urn:microsoft.com/office/officeart/2005/8/layout/hierarchy1"/>
    <dgm:cxn modelId="{9CC97D65-D63B-8841-A3F0-DA7B99557D1A}" type="presParOf" srcId="{6BA44A0E-B3D7-D84F-8743-61534A5E418F}" destId="{2B2FB5B3-F4DF-824D-BC88-BA90C744CDAD}" srcOrd="1" destOrd="0" presId="urn:microsoft.com/office/officeart/2005/8/layout/hierarchy1"/>
    <dgm:cxn modelId="{071829E2-6782-9642-8A56-27225D6B3AB9}" type="presParOf" srcId="{2B2FB5B3-F4DF-824D-BC88-BA90C744CDAD}" destId="{EA905BF1-5D43-B640-82D8-71F1681475D8}" srcOrd="0" destOrd="0" presId="urn:microsoft.com/office/officeart/2005/8/layout/hierarchy1"/>
    <dgm:cxn modelId="{F491D982-B2E0-7B47-A6AA-8DB72E3291F3}" type="presParOf" srcId="{2B2FB5B3-F4DF-824D-BC88-BA90C744CDAD}" destId="{19523930-859B-CE42-ACE8-B998F21A68EE}" srcOrd="1" destOrd="0" presId="urn:microsoft.com/office/officeart/2005/8/layout/hierarchy1"/>
    <dgm:cxn modelId="{BDC04728-DB2E-8447-9040-CCE97BB797A9}" type="presParOf" srcId="{19523930-859B-CE42-ACE8-B998F21A68EE}" destId="{1651ABEE-82D1-624E-8360-F024BAC0880F}" srcOrd="0" destOrd="0" presId="urn:microsoft.com/office/officeart/2005/8/layout/hierarchy1"/>
    <dgm:cxn modelId="{CF1B02E2-14A9-F340-9BDF-BA2661CD416B}" type="presParOf" srcId="{1651ABEE-82D1-624E-8360-F024BAC0880F}" destId="{79F442DA-1792-624A-9D20-76A5A0331218}" srcOrd="0" destOrd="0" presId="urn:microsoft.com/office/officeart/2005/8/layout/hierarchy1"/>
    <dgm:cxn modelId="{2B17F0B0-AB7E-264A-81D4-CC88379D7850}" type="presParOf" srcId="{1651ABEE-82D1-624E-8360-F024BAC0880F}" destId="{874BB6EF-3DC8-BC40-8463-4FA72BDD4EF2}" srcOrd="1" destOrd="0" presId="urn:microsoft.com/office/officeart/2005/8/layout/hierarchy1"/>
    <dgm:cxn modelId="{ACA428D2-051B-3446-BF39-CA947EF53977}" type="presParOf" srcId="{19523930-859B-CE42-ACE8-B998F21A68EE}" destId="{A81D93DE-C37C-2E4A-A98B-9FA70970EB59}" srcOrd="1" destOrd="0" presId="urn:microsoft.com/office/officeart/2005/8/layout/hierarchy1"/>
    <dgm:cxn modelId="{97BC17A9-9BC9-F34B-8370-89CBB4F8F60D}" type="presParOf" srcId="{A81D93DE-C37C-2E4A-A98B-9FA70970EB59}" destId="{CF1BE3D3-FC46-4748-A34C-EB8FE5F883A6}" srcOrd="0" destOrd="0" presId="urn:microsoft.com/office/officeart/2005/8/layout/hierarchy1"/>
    <dgm:cxn modelId="{D2C4DBC4-1FEC-8444-A202-FF49159C4ECF}" type="presParOf" srcId="{A81D93DE-C37C-2E4A-A98B-9FA70970EB59}" destId="{7AC9A60B-55C2-224A-AE48-CC3844D9F783}" srcOrd="1" destOrd="0" presId="urn:microsoft.com/office/officeart/2005/8/layout/hierarchy1"/>
    <dgm:cxn modelId="{5BF6818F-5E5A-D643-9AB0-364C0BA42F65}" type="presParOf" srcId="{7AC9A60B-55C2-224A-AE48-CC3844D9F783}" destId="{4128A4DB-BEAA-ED45-BCE6-05F4D50A0628}" srcOrd="0" destOrd="0" presId="urn:microsoft.com/office/officeart/2005/8/layout/hierarchy1"/>
    <dgm:cxn modelId="{D64614D1-FF8B-F548-B280-3730EB6FE12F}" type="presParOf" srcId="{4128A4DB-BEAA-ED45-BCE6-05F4D50A0628}" destId="{196A76C4-DE8B-4B47-9DBC-987B8FFDC54E}" srcOrd="0" destOrd="0" presId="urn:microsoft.com/office/officeart/2005/8/layout/hierarchy1"/>
    <dgm:cxn modelId="{DC41A571-8BE3-094D-B649-D3E958FD440E}" type="presParOf" srcId="{4128A4DB-BEAA-ED45-BCE6-05F4D50A0628}" destId="{50EED2E5-D53C-9E4B-A86C-6D1A4BCD398D}" srcOrd="1" destOrd="0" presId="urn:microsoft.com/office/officeart/2005/8/layout/hierarchy1"/>
    <dgm:cxn modelId="{18304F0F-9D50-F641-A372-AA6650DF4178}" type="presParOf" srcId="{7AC9A60B-55C2-224A-AE48-CC3844D9F783}" destId="{F03B7B91-7A04-C24C-8C9C-5E06A3CC4609}" srcOrd="1" destOrd="0" presId="urn:microsoft.com/office/officeart/2005/8/layout/hierarchy1"/>
    <dgm:cxn modelId="{452D0E88-1F95-2F44-B7A5-5990992E9DC3}" type="presParOf" srcId="{A81D93DE-C37C-2E4A-A98B-9FA70970EB59}" destId="{BCE45522-954B-5E4F-A423-4278F4D18E26}" srcOrd="2" destOrd="0" presId="urn:microsoft.com/office/officeart/2005/8/layout/hierarchy1"/>
    <dgm:cxn modelId="{7706383A-22E9-FF4B-9E61-2FD076BE9AA5}" type="presParOf" srcId="{A81D93DE-C37C-2E4A-A98B-9FA70970EB59}" destId="{8F635C8B-9FDD-BC46-BFA1-A87FD1FC4E0C}" srcOrd="3" destOrd="0" presId="urn:microsoft.com/office/officeart/2005/8/layout/hierarchy1"/>
    <dgm:cxn modelId="{C6F21424-025B-B74F-883E-70D43B433F78}" type="presParOf" srcId="{8F635C8B-9FDD-BC46-BFA1-A87FD1FC4E0C}" destId="{A07B7A3A-3B82-DF41-ABF6-68F3BE879480}" srcOrd="0" destOrd="0" presId="urn:microsoft.com/office/officeart/2005/8/layout/hierarchy1"/>
    <dgm:cxn modelId="{5BB5FDB8-9BDA-3D43-AE1C-0268DF2C42E9}" type="presParOf" srcId="{A07B7A3A-3B82-DF41-ABF6-68F3BE879480}" destId="{9D2DA5D3-EC1A-F440-8A31-32657E700680}" srcOrd="0" destOrd="0" presId="urn:microsoft.com/office/officeart/2005/8/layout/hierarchy1"/>
    <dgm:cxn modelId="{EDE20E61-EB7B-F64B-A5D1-0A123E797D6E}" type="presParOf" srcId="{A07B7A3A-3B82-DF41-ABF6-68F3BE879480}" destId="{58DAF4D2-00B8-D741-984F-61C1FB4DC79A}" srcOrd="1" destOrd="0" presId="urn:microsoft.com/office/officeart/2005/8/layout/hierarchy1"/>
    <dgm:cxn modelId="{644917AB-1F0D-2D4B-BBB7-D25502F484CB}" type="presParOf" srcId="{8F635C8B-9FDD-BC46-BFA1-A87FD1FC4E0C}" destId="{A9B53510-2BF4-DF4B-A716-4FE8B24DE8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7B48D0-00D1-1347-8D02-71F3E7636809}" type="doc">
      <dgm:prSet loTypeId="urn:microsoft.com/office/officeart/2005/8/layout/hierarchy1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F91764-9203-8F4B-82AA-9FED05771856}">
      <dgm:prSet phldrT="[Text]"/>
      <dgm:spPr/>
      <dgm:t>
        <a:bodyPr/>
        <a:lstStyle/>
        <a:p>
          <a:r>
            <a:rPr lang="en-US" dirty="0"/>
            <a:t>Removed </a:t>
          </a:r>
          <a:r>
            <a:rPr lang="en-US" b="1" dirty="0"/>
            <a:t>259 </a:t>
          </a:r>
          <a:r>
            <a:rPr lang="en-US" dirty="0"/>
            <a:t>trees</a:t>
          </a:r>
        </a:p>
      </dgm:t>
    </dgm:pt>
    <dgm:pt modelId="{7E3E10EB-85F1-EF45-A223-AA96A390640D}" type="parTrans" cxnId="{97C14E00-7EF8-B344-80B4-FC8F21AD9117}">
      <dgm:prSet/>
      <dgm:spPr/>
      <dgm:t>
        <a:bodyPr/>
        <a:lstStyle/>
        <a:p>
          <a:endParaRPr lang="en-US"/>
        </a:p>
      </dgm:t>
    </dgm:pt>
    <dgm:pt modelId="{9DFCB314-A925-E441-B69F-0021DF7FF5A3}" type="sibTrans" cxnId="{97C14E00-7EF8-B344-80B4-FC8F21AD9117}">
      <dgm:prSet/>
      <dgm:spPr/>
      <dgm:t>
        <a:bodyPr/>
        <a:lstStyle/>
        <a:p>
          <a:endParaRPr lang="en-US"/>
        </a:p>
      </dgm:t>
    </dgm:pt>
    <dgm:pt modelId="{9935C4D4-0177-9E4D-97C9-90341294C35C}">
      <dgm:prSet phldrT="[Text]"/>
      <dgm:spPr/>
      <dgm:t>
        <a:bodyPr/>
        <a:lstStyle/>
        <a:p>
          <a:r>
            <a:rPr lang="en-US" dirty="0"/>
            <a:t>Required to replant </a:t>
          </a:r>
          <a:r>
            <a:rPr lang="en-US" b="1" dirty="0"/>
            <a:t>4486”</a:t>
          </a:r>
          <a:r>
            <a:rPr lang="en-US" dirty="0"/>
            <a:t> in diameter</a:t>
          </a:r>
        </a:p>
      </dgm:t>
    </dgm:pt>
    <dgm:pt modelId="{4A30FC1F-EF97-3B41-A870-63101882D460}" type="parTrans" cxnId="{A25F6402-3622-E145-A1CD-3DB9D3128A93}">
      <dgm:prSet/>
      <dgm:spPr/>
      <dgm:t>
        <a:bodyPr/>
        <a:lstStyle/>
        <a:p>
          <a:endParaRPr lang="en-US"/>
        </a:p>
      </dgm:t>
    </dgm:pt>
    <dgm:pt modelId="{B719B75A-3A33-D341-A2B6-6A0AB52F6BEB}" type="sibTrans" cxnId="{A25F6402-3622-E145-A1CD-3DB9D3128A93}">
      <dgm:prSet/>
      <dgm:spPr/>
      <dgm:t>
        <a:bodyPr/>
        <a:lstStyle/>
        <a:p>
          <a:endParaRPr lang="en-US"/>
        </a:p>
      </dgm:t>
    </dgm:pt>
    <dgm:pt modelId="{C98A3913-D8AB-E44A-AFBC-25267EE2F411}">
      <dgm:prSet phldrT="[Text]"/>
      <dgm:spPr/>
      <dgm:t>
        <a:bodyPr/>
        <a:lstStyle/>
        <a:p>
          <a:r>
            <a:rPr lang="en-US" b="1" dirty="0"/>
            <a:t>1010</a:t>
          </a:r>
          <a:r>
            <a:rPr lang="en-US" dirty="0"/>
            <a:t> Trees to be planted on Airport Property</a:t>
          </a:r>
        </a:p>
      </dgm:t>
    </dgm:pt>
    <dgm:pt modelId="{A7E23663-BB6B-E642-B173-068A6828FC63}" type="parTrans" cxnId="{A575C5CD-DF6B-C747-B6B1-74B2E1E6CDE5}">
      <dgm:prSet/>
      <dgm:spPr/>
      <dgm:t>
        <a:bodyPr/>
        <a:lstStyle/>
        <a:p>
          <a:endParaRPr lang="en-US"/>
        </a:p>
      </dgm:t>
    </dgm:pt>
    <dgm:pt modelId="{B2850A10-4DB6-C449-8952-E2B0A647AE9E}" type="sibTrans" cxnId="{A575C5CD-DF6B-C747-B6B1-74B2E1E6CDE5}">
      <dgm:prSet/>
      <dgm:spPr/>
      <dgm:t>
        <a:bodyPr/>
        <a:lstStyle/>
        <a:p>
          <a:endParaRPr lang="en-US"/>
        </a:p>
      </dgm:t>
    </dgm:pt>
    <dgm:pt modelId="{3023FB19-B35E-0C46-86E8-D6FBD8C8F783}">
      <dgm:prSet phldrT="[Text]"/>
      <dgm:spPr/>
      <dgm:t>
        <a:bodyPr/>
        <a:lstStyle/>
        <a:p>
          <a:r>
            <a:rPr lang="en-US" b="1" dirty="0"/>
            <a:t>112</a:t>
          </a:r>
          <a:r>
            <a:rPr lang="en-US" dirty="0"/>
            <a:t> Trees to be financially compensated</a:t>
          </a:r>
        </a:p>
        <a:p>
          <a:r>
            <a:rPr lang="en-US" dirty="0"/>
            <a:t>(Recommended)</a:t>
          </a:r>
        </a:p>
      </dgm:t>
    </dgm:pt>
    <dgm:pt modelId="{DEFDC6A5-4001-594B-A8C7-7E2543D29515}" type="parTrans" cxnId="{4B316BAF-259C-8E40-AD78-3691E6138FF2}">
      <dgm:prSet/>
      <dgm:spPr/>
      <dgm:t>
        <a:bodyPr/>
        <a:lstStyle/>
        <a:p>
          <a:endParaRPr lang="en-US"/>
        </a:p>
      </dgm:t>
    </dgm:pt>
    <dgm:pt modelId="{A3705E81-B1FE-AD42-AD5E-E451D63B1C69}" type="sibTrans" cxnId="{4B316BAF-259C-8E40-AD78-3691E6138FF2}">
      <dgm:prSet/>
      <dgm:spPr/>
      <dgm:t>
        <a:bodyPr/>
        <a:lstStyle/>
        <a:p>
          <a:endParaRPr lang="en-US"/>
        </a:p>
      </dgm:t>
    </dgm:pt>
    <dgm:pt modelId="{0D9BD8A6-51E7-7E40-8D56-0D2B0682F345}">
      <dgm:prSet/>
      <dgm:spPr/>
      <dgm:t>
        <a:bodyPr/>
        <a:lstStyle/>
        <a:p>
          <a:r>
            <a:rPr lang="en-US" b="1" dirty="0"/>
            <a:t>1122</a:t>
          </a:r>
          <a:r>
            <a:rPr lang="en-US" dirty="0"/>
            <a:t> Required 4” Caliper trees</a:t>
          </a:r>
        </a:p>
      </dgm:t>
    </dgm:pt>
    <dgm:pt modelId="{F1B4255D-14D1-A54B-B7AC-218F933D9139}" type="parTrans" cxnId="{C96DCEB8-2A4D-A24E-AFDF-DCB79A651F99}">
      <dgm:prSet/>
      <dgm:spPr/>
      <dgm:t>
        <a:bodyPr/>
        <a:lstStyle/>
        <a:p>
          <a:endParaRPr lang="en-US"/>
        </a:p>
      </dgm:t>
    </dgm:pt>
    <dgm:pt modelId="{BC6057C9-FD92-974B-A9CA-1CBACC067699}" type="sibTrans" cxnId="{C96DCEB8-2A4D-A24E-AFDF-DCB79A651F99}">
      <dgm:prSet/>
      <dgm:spPr/>
      <dgm:t>
        <a:bodyPr/>
        <a:lstStyle/>
        <a:p>
          <a:endParaRPr lang="en-US"/>
        </a:p>
      </dgm:t>
    </dgm:pt>
    <dgm:pt modelId="{261A383E-F5CF-C04B-8E37-40A50BB9912F}" type="pres">
      <dgm:prSet presAssocID="{4C7B48D0-00D1-1347-8D02-71F3E763680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BA44A0E-B3D7-D84F-8743-61534A5E418F}" type="pres">
      <dgm:prSet presAssocID="{01F91764-9203-8F4B-82AA-9FED05771856}" presName="hierRoot1" presStyleCnt="0"/>
      <dgm:spPr/>
    </dgm:pt>
    <dgm:pt modelId="{40AEC50A-211C-4842-8978-CC0648E2526C}" type="pres">
      <dgm:prSet presAssocID="{01F91764-9203-8F4B-82AA-9FED05771856}" presName="composite" presStyleCnt="0"/>
      <dgm:spPr/>
    </dgm:pt>
    <dgm:pt modelId="{3B17F7BE-2B16-9842-86BB-8A480B3DB113}" type="pres">
      <dgm:prSet presAssocID="{01F91764-9203-8F4B-82AA-9FED05771856}" presName="background" presStyleLbl="node0" presStyleIdx="0" presStyleCnt="1"/>
      <dgm:spPr>
        <a:solidFill>
          <a:srgbClr val="C00000"/>
        </a:solidFill>
      </dgm:spPr>
    </dgm:pt>
    <dgm:pt modelId="{3DB93038-B335-3343-AEC8-CA72E832942C}" type="pres">
      <dgm:prSet presAssocID="{01F91764-9203-8F4B-82AA-9FED0577185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2FB5B3-F4DF-824D-BC88-BA90C744CDAD}" type="pres">
      <dgm:prSet presAssocID="{01F91764-9203-8F4B-82AA-9FED05771856}" presName="hierChild2" presStyleCnt="0"/>
      <dgm:spPr/>
    </dgm:pt>
    <dgm:pt modelId="{EA905BF1-5D43-B640-82D8-71F1681475D8}" type="pres">
      <dgm:prSet presAssocID="{4A30FC1F-EF97-3B41-A870-63101882D460}" presName="Name10" presStyleLbl="parChTrans1D2" presStyleIdx="0" presStyleCnt="1"/>
      <dgm:spPr/>
      <dgm:t>
        <a:bodyPr/>
        <a:lstStyle/>
        <a:p>
          <a:endParaRPr lang="en-US"/>
        </a:p>
      </dgm:t>
    </dgm:pt>
    <dgm:pt modelId="{19523930-859B-CE42-ACE8-B998F21A68EE}" type="pres">
      <dgm:prSet presAssocID="{9935C4D4-0177-9E4D-97C9-90341294C35C}" presName="hierRoot2" presStyleCnt="0"/>
      <dgm:spPr/>
    </dgm:pt>
    <dgm:pt modelId="{1651ABEE-82D1-624E-8360-F024BAC0880F}" type="pres">
      <dgm:prSet presAssocID="{9935C4D4-0177-9E4D-97C9-90341294C35C}" presName="composite2" presStyleCnt="0"/>
      <dgm:spPr/>
    </dgm:pt>
    <dgm:pt modelId="{79F442DA-1792-624A-9D20-76A5A0331218}" type="pres">
      <dgm:prSet presAssocID="{9935C4D4-0177-9E4D-97C9-90341294C35C}" presName="background2" presStyleLbl="node2" presStyleIdx="0" presStyleCnt="1"/>
      <dgm:spPr>
        <a:solidFill>
          <a:srgbClr val="C00000"/>
        </a:solidFill>
      </dgm:spPr>
    </dgm:pt>
    <dgm:pt modelId="{874BB6EF-3DC8-BC40-8463-4FA72BDD4EF2}" type="pres">
      <dgm:prSet presAssocID="{9935C4D4-0177-9E4D-97C9-90341294C35C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1D93DE-C37C-2E4A-A98B-9FA70970EB59}" type="pres">
      <dgm:prSet presAssocID="{9935C4D4-0177-9E4D-97C9-90341294C35C}" presName="hierChild3" presStyleCnt="0"/>
      <dgm:spPr/>
    </dgm:pt>
    <dgm:pt modelId="{026702FE-63FB-DF4B-976E-5A533A96E4C2}" type="pres">
      <dgm:prSet presAssocID="{F1B4255D-14D1-A54B-B7AC-218F933D9139}" presName="Name17" presStyleLbl="parChTrans1D3" presStyleIdx="0" presStyleCnt="1"/>
      <dgm:spPr/>
      <dgm:t>
        <a:bodyPr/>
        <a:lstStyle/>
        <a:p>
          <a:endParaRPr lang="en-US"/>
        </a:p>
      </dgm:t>
    </dgm:pt>
    <dgm:pt modelId="{D4FD1DF8-E76B-F54E-855C-4AA0C7AFB9A6}" type="pres">
      <dgm:prSet presAssocID="{0D9BD8A6-51E7-7E40-8D56-0D2B0682F345}" presName="hierRoot3" presStyleCnt="0"/>
      <dgm:spPr/>
    </dgm:pt>
    <dgm:pt modelId="{E5729FFC-3B8D-0149-A476-F991A802D4ED}" type="pres">
      <dgm:prSet presAssocID="{0D9BD8A6-51E7-7E40-8D56-0D2B0682F345}" presName="composite3" presStyleCnt="0"/>
      <dgm:spPr/>
    </dgm:pt>
    <dgm:pt modelId="{A05253C9-9416-124A-86F0-65DF8A3B25A5}" type="pres">
      <dgm:prSet presAssocID="{0D9BD8A6-51E7-7E40-8D56-0D2B0682F345}" presName="background3" presStyleLbl="node3" presStyleIdx="0" presStyleCnt="1"/>
      <dgm:spPr>
        <a:solidFill>
          <a:srgbClr val="C00000"/>
        </a:solidFill>
      </dgm:spPr>
    </dgm:pt>
    <dgm:pt modelId="{5E2D851B-A952-4D47-AC91-DE9CBB522508}" type="pres">
      <dgm:prSet presAssocID="{0D9BD8A6-51E7-7E40-8D56-0D2B0682F345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F901F2-F289-EC4E-B9CC-8A62C29E69A4}" type="pres">
      <dgm:prSet presAssocID="{0D9BD8A6-51E7-7E40-8D56-0D2B0682F345}" presName="hierChild4" presStyleCnt="0"/>
      <dgm:spPr/>
    </dgm:pt>
    <dgm:pt modelId="{CB394CF2-BF4B-814D-94AA-3242164BCBF6}" type="pres">
      <dgm:prSet presAssocID="{A7E23663-BB6B-E642-B173-068A6828FC63}" presName="Name23" presStyleLbl="parChTrans1D4" presStyleIdx="0" presStyleCnt="2"/>
      <dgm:spPr/>
      <dgm:t>
        <a:bodyPr/>
        <a:lstStyle/>
        <a:p>
          <a:endParaRPr lang="en-US"/>
        </a:p>
      </dgm:t>
    </dgm:pt>
    <dgm:pt modelId="{FCF19A13-FAFD-854F-A3CD-642CD9792C68}" type="pres">
      <dgm:prSet presAssocID="{C98A3913-D8AB-E44A-AFBC-25267EE2F411}" presName="hierRoot4" presStyleCnt="0"/>
      <dgm:spPr/>
    </dgm:pt>
    <dgm:pt modelId="{431C47BF-59A7-B840-B8E2-2402BF48CF91}" type="pres">
      <dgm:prSet presAssocID="{C98A3913-D8AB-E44A-AFBC-25267EE2F411}" presName="composite4" presStyleCnt="0"/>
      <dgm:spPr/>
    </dgm:pt>
    <dgm:pt modelId="{55DF2D33-99F5-F940-AC44-99CE518C98C4}" type="pres">
      <dgm:prSet presAssocID="{C98A3913-D8AB-E44A-AFBC-25267EE2F411}" presName="background4" presStyleLbl="node4" presStyleIdx="0" presStyleCnt="2"/>
      <dgm:spPr>
        <a:solidFill>
          <a:srgbClr val="C00000"/>
        </a:solidFill>
      </dgm:spPr>
    </dgm:pt>
    <dgm:pt modelId="{115A2A19-F743-B945-A6B4-423EA3BE1585}" type="pres">
      <dgm:prSet presAssocID="{C98A3913-D8AB-E44A-AFBC-25267EE2F411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D679E4-C5E0-1547-BD93-081275724AB9}" type="pres">
      <dgm:prSet presAssocID="{C98A3913-D8AB-E44A-AFBC-25267EE2F411}" presName="hierChild5" presStyleCnt="0"/>
      <dgm:spPr/>
    </dgm:pt>
    <dgm:pt modelId="{EEE112D9-1B28-9540-A1E9-68D0D5413ACB}" type="pres">
      <dgm:prSet presAssocID="{DEFDC6A5-4001-594B-A8C7-7E2543D29515}" presName="Name23" presStyleLbl="parChTrans1D4" presStyleIdx="1" presStyleCnt="2"/>
      <dgm:spPr/>
      <dgm:t>
        <a:bodyPr/>
        <a:lstStyle/>
        <a:p>
          <a:endParaRPr lang="en-US"/>
        </a:p>
      </dgm:t>
    </dgm:pt>
    <dgm:pt modelId="{C384F249-53DB-FE4B-BF43-06753B2BDBC1}" type="pres">
      <dgm:prSet presAssocID="{3023FB19-B35E-0C46-86E8-D6FBD8C8F783}" presName="hierRoot4" presStyleCnt="0"/>
      <dgm:spPr/>
    </dgm:pt>
    <dgm:pt modelId="{B9C48993-55F1-9845-8B2E-6F79FA34751E}" type="pres">
      <dgm:prSet presAssocID="{3023FB19-B35E-0C46-86E8-D6FBD8C8F783}" presName="composite4" presStyleCnt="0"/>
      <dgm:spPr/>
    </dgm:pt>
    <dgm:pt modelId="{CDA6F575-54AF-1443-BD58-54C4AC7D37A2}" type="pres">
      <dgm:prSet presAssocID="{3023FB19-B35E-0C46-86E8-D6FBD8C8F783}" presName="background4" presStyleLbl="node4" presStyleIdx="1" presStyleCnt="2"/>
      <dgm:spPr>
        <a:solidFill>
          <a:srgbClr val="C00000"/>
        </a:solidFill>
      </dgm:spPr>
    </dgm:pt>
    <dgm:pt modelId="{0A78A45D-6411-4C4B-BD89-A7B853E39F3F}" type="pres">
      <dgm:prSet presAssocID="{3023FB19-B35E-0C46-86E8-D6FBD8C8F783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D043B8-427E-6240-8045-48632FA4BCAB}" type="pres">
      <dgm:prSet presAssocID="{3023FB19-B35E-0C46-86E8-D6FBD8C8F783}" presName="hierChild5" presStyleCnt="0"/>
      <dgm:spPr/>
    </dgm:pt>
  </dgm:ptLst>
  <dgm:cxnLst>
    <dgm:cxn modelId="{702EFA0B-5619-B94B-86CC-FE731E228938}" type="presOf" srcId="{A7E23663-BB6B-E642-B173-068A6828FC63}" destId="{CB394CF2-BF4B-814D-94AA-3242164BCBF6}" srcOrd="0" destOrd="0" presId="urn:microsoft.com/office/officeart/2005/8/layout/hierarchy1"/>
    <dgm:cxn modelId="{99AD4122-0AF2-8D4B-940D-FB12DE547452}" type="presOf" srcId="{3023FB19-B35E-0C46-86E8-D6FBD8C8F783}" destId="{0A78A45D-6411-4C4B-BD89-A7B853E39F3F}" srcOrd="0" destOrd="0" presId="urn:microsoft.com/office/officeart/2005/8/layout/hierarchy1"/>
    <dgm:cxn modelId="{12F72763-4AF5-8F4E-8F8A-087C5860DCA4}" type="presOf" srcId="{4A30FC1F-EF97-3B41-A870-63101882D460}" destId="{EA905BF1-5D43-B640-82D8-71F1681475D8}" srcOrd="0" destOrd="0" presId="urn:microsoft.com/office/officeart/2005/8/layout/hierarchy1"/>
    <dgm:cxn modelId="{C96DCEB8-2A4D-A24E-AFDF-DCB79A651F99}" srcId="{9935C4D4-0177-9E4D-97C9-90341294C35C}" destId="{0D9BD8A6-51E7-7E40-8D56-0D2B0682F345}" srcOrd="0" destOrd="0" parTransId="{F1B4255D-14D1-A54B-B7AC-218F933D9139}" sibTransId="{BC6057C9-FD92-974B-A9CA-1CBACC067699}"/>
    <dgm:cxn modelId="{2151683C-1F64-4840-B2D2-66C6D1008D41}" type="presOf" srcId="{0D9BD8A6-51E7-7E40-8D56-0D2B0682F345}" destId="{5E2D851B-A952-4D47-AC91-DE9CBB522508}" srcOrd="0" destOrd="0" presId="urn:microsoft.com/office/officeart/2005/8/layout/hierarchy1"/>
    <dgm:cxn modelId="{76680955-42CD-134F-B8D7-BAD87071E879}" type="presOf" srcId="{C98A3913-D8AB-E44A-AFBC-25267EE2F411}" destId="{115A2A19-F743-B945-A6B4-423EA3BE1585}" srcOrd="0" destOrd="0" presId="urn:microsoft.com/office/officeart/2005/8/layout/hierarchy1"/>
    <dgm:cxn modelId="{A1708913-0CE3-8C4E-999B-00D79E65A314}" type="presOf" srcId="{9935C4D4-0177-9E4D-97C9-90341294C35C}" destId="{874BB6EF-3DC8-BC40-8463-4FA72BDD4EF2}" srcOrd="0" destOrd="0" presId="urn:microsoft.com/office/officeart/2005/8/layout/hierarchy1"/>
    <dgm:cxn modelId="{7BE2B96A-0FDC-034B-93DE-123506CFC84A}" type="presOf" srcId="{4C7B48D0-00D1-1347-8D02-71F3E7636809}" destId="{261A383E-F5CF-C04B-8E37-40A50BB9912F}" srcOrd="0" destOrd="0" presId="urn:microsoft.com/office/officeart/2005/8/layout/hierarchy1"/>
    <dgm:cxn modelId="{4B316BAF-259C-8E40-AD78-3691E6138FF2}" srcId="{0D9BD8A6-51E7-7E40-8D56-0D2B0682F345}" destId="{3023FB19-B35E-0C46-86E8-D6FBD8C8F783}" srcOrd="1" destOrd="0" parTransId="{DEFDC6A5-4001-594B-A8C7-7E2543D29515}" sibTransId="{A3705E81-B1FE-AD42-AD5E-E451D63B1C69}"/>
    <dgm:cxn modelId="{588F5BB7-1C7F-3944-BEB0-0020C7746CAE}" type="presOf" srcId="{01F91764-9203-8F4B-82AA-9FED05771856}" destId="{3DB93038-B335-3343-AEC8-CA72E832942C}" srcOrd="0" destOrd="0" presId="urn:microsoft.com/office/officeart/2005/8/layout/hierarchy1"/>
    <dgm:cxn modelId="{BB5FDE6B-39E2-C645-ADF3-08D09CA94A85}" type="presOf" srcId="{DEFDC6A5-4001-594B-A8C7-7E2543D29515}" destId="{EEE112D9-1B28-9540-A1E9-68D0D5413ACB}" srcOrd="0" destOrd="0" presId="urn:microsoft.com/office/officeart/2005/8/layout/hierarchy1"/>
    <dgm:cxn modelId="{97C14E00-7EF8-B344-80B4-FC8F21AD9117}" srcId="{4C7B48D0-00D1-1347-8D02-71F3E7636809}" destId="{01F91764-9203-8F4B-82AA-9FED05771856}" srcOrd="0" destOrd="0" parTransId="{7E3E10EB-85F1-EF45-A223-AA96A390640D}" sibTransId="{9DFCB314-A925-E441-B69F-0021DF7FF5A3}"/>
    <dgm:cxn modelId="{DCF6FE81-3D39-5D40-BA7A-03F5CD67B7CE}" type="presOf" srcId="{F1B4255D-14D1-A54B-B7AC-218F933D9139}" destId="{026702FE-63FB-DF4B-976E-5A533A96E4C2}" srcOrd="0" destOrd="0" presId="urn:microsoft.com/office/officeart/2005/8/layout/hierarchy1"/>
    <dgm:cxn modelId="{A575C5CD-DF6B-C747-B6B1-74B2E1E6CDE5}" srcId="{0D9BD8A6-51E7-7E40-8D56-0D2B0682F345}" destId="{C98A3913-D8AB-E44A-AFBC-25267EE2F411}" srcOrd="0" destOrd="0" parTransId="{A7E23663-BB6B-E642-B173-068A6828FC63}" sibTransId="{B2850A10-4DB6-C449-8952-E2B0A647AE9E}"/>
    <dgm:cxn modelId="{A25F6402-3622-E145-A1CD-3DB9D3128A93}" srcId="{01F91764-9203-8F4B-82AA-9FED05771856}" destId="{9935C4D4-0177-9E4D-97C9-90341294C35C}" srcOrd="0" destOrd="0" parTransId="{4A30FC1F-EF97-3B41-A870-63101882D460}" sibTransId="{B719B75A-3A33-D341-A2B6-6A0AB52F6BEB}"/>
    <dgm:cxn modelId="{17BB095C-845D-6442-98A2-B52B2770E853}" type="presParOf" srcId="{261A383E-F5CF-C04B-8E37-40A50BB9912F}" destId="{6BA44A0E-B3D7-D84F-8743-61534A5E418F}" srcOrd="0" destOrd="0" presId="urn:microsoft.com/office/officeart/2005/8/layout/hierarchy1"/>
    <dgm:cxn modelId="{BDC01876-FDAA-694B-86D0-D3B4B7475E8B}" type="presParOf" srcId="{6BA44A0E-B3D7-D84F-8743-61534A5E418F}" destId="{40AEC50A-211C-4842-8978-CC0648E2526C}" srcOrd="0" destOrd="0" presId="urn:microsoft.com/office/officeart/2005/8/layout/hierarchy1"/>
    <dgm:cxn modelId="{C3C325FE-D633-5246-92D7-7521F23ABD4B}" type="presParOf" srcId="{40AEC50A-211C-4842-8978-CC0648E2526C}" destId="{3B17F7BE-2B16-9842-86BB-8A480B3DB113}" srcOrd="0" destOrd="0" presId="urn:microsoft.com/office/officeart/2005/8/layout/hierarchy1"/>
    <dgm:cxn modelId="{C4BD2F75-7B1E-7345-ABF7-28E464B6B3EE}" type="presParOf" srcId="{40AEC50A-211C-4842-8978-CC0648E2526C}" destId="{3DB93038-B335-3343-AEC8-CA72E832942C}" srcOrd="1" destOrd="0" presId="urn:microsoft.com/office/officeart/2005/8/layout/hierarchy1"/>
    <dgm:cxn modelId="{518A3C98-29B5-7B43-B0B4-AB653A9BF2E8}" type="presParOf" srcId="{6BA44A0E-B3D7-D84F-8743-61534A5E418F}" destId="{2B2FB5B3-F4DF-824D-BC88-BA90C744CDAD}" srcOrd="1" destOrd="0" presId="urn:microsoft.com/office/officeart/2005/8/layout/hierarchy1"/>
    <dgm:cxn modelId="{24C398AC-8993-4E43-AA41-6E9C44EAD717}" type="presParOf" srcId="{2B2FB5B3-F4DF-824D-BC88-BA90C744CDAD}" destId="{EA905BF1-5D43-B640-82D8-71F1681475D8}" srcOrd="0" destOrd="0" presId="urn:microsoft.com/office/officeart/2005/8/layout/hierarchy1"/>
    <dgm:cxn modelId="{2FDD2BDF-C1B2-0546-849B-EE90A302E365}" type="presParOf" srcId="{2B2FB5B3-F4DF-824D-BC88-BA90C744CDAD}" destId="{19523930-859B-CE42-ACE8-B998F21A68EE}" srcOrd="1" destOrd="0" presId="urn:microsoft.com/office/officeart/2005/8/layout/hierarchy1"/>
    <dgm:cxn modelId="{45F68A83-279E-2E47-87F8-A169C47ACA15}" type="presParOf" srcId="{19523930-859B-CE42-ACE8-B998F21A68EE}" destId="{1651ABEE-82D1-624E-8360-F024BAC0880F}" srcOrd="0" destOrd="0" presId="urn:microsoft.com/office/officeart/2005/8/layout/hierarchy1"/>
    <dgm:cxn modelId="{7877E206-95DF-7C47-8DBA-E8C721AFEDB3}" type="presParOf" srcId="{1651ABEE-82D1-624E-8360-F024BAC0880F}" destId="{79F442DA-1792-624A-9D20-76A5A0331218}" srcOrd="0" destOrd="0" presId="urn:microsoft.com/office/officeart/2005/8/layout/hierarchy1"/>
    <dgm:cxn modelId="{7F1C18E0-E698-DF4A-BA4F-C0666FBDB4E7}" type="presParOf" srcId="{1651ABEE-82D1-624E-8360-F024BAC0880F}" destId="{874BB6EF-3DC8-BC40-8463-4FA72BDD4EF2}" srcOrd="1" destOrd="0" presId="urn:microsoft.com/office/officeart/2005/8/layout/hierarchy1"/>
    <dgm:cxn modelId="{DAADD349-33B9-F144-9D27-5631FD4DCEB1}" type="presParOf" srcId="{19523930-859B-CE42-ACE8-B998F21A68EE}" destId="{A81D93DE-C37C-2E4A-A98B-9FA70970EB59}" srcOrd="1" destOrd="0" presId="urn:microsoft.com/office/officeart/2005/8/layout/hierarchy1"/>
    <dgm:cxn modelId="{55908EB7-4BB0-B94A-878D-50B97A6312E9}" type="presParOf" srcId="{A81D93DE-C37C-2E4A-A98B-9FA70970EB59}" destId="{026702FE-63FB-DF4B-976E-5A533A96E4C2}" srcOrd="0" destOrd="0" presId="urn:microsoft.com/office/officeart/2005/8/layout/hierarchy1"/>
    <dgm:cxn modelId="{D6B8F468-DA1A-6042-82A6-E0899992EBE4}" type="presParOf" srcId="{A81D93DE-C37C-2E4A-A98B-9FA70970EB59}" destId="{D4FD1DF8-E76B-F54E-855C-4AA0C7AFB9A6}" srcOrd="1" destOrd="0" presId="urn:microsoft.com/office/officeart/2005/8/layout/hierarchy1"/>
    <dgm:cxn modelId="{EDF1A310-A4A2-D946-91B0-097FAF631C7D}" type="presParOf" srcId="{D4FD1DF8-E76B-F54E-855C-4AA0C7AFB9A6}" destId="{E5729FFC-3B8D-0149-A476-F991A802D4ED}" srcOrd="0" destOrd="0" presId="urn:microsoft.com/office/officeart/2005/8/layout/hierarchy1"/>
    <dgm:cxn modelId="{AF0D84C5-C6CC-BB4B-9662-9B8059F90986}" type="presParOf" srcId="{E5729FFC-3B8D-0149-A476-F991A802D4ED}" destId="{A05253C9-9416-124A-86F0-65DF8A3B25A5}" srcOrd="0" destOrd="0" presId="urn:microsoft.com/office/officeart/2005/8/layout/hierarchy1"/>
    <dgm:cxn modelId="{8BC54109-4876-2C4C-B720-2245804AFBDC}" type="presParOf" srcId="{E5729FFC-3B8D-0149-A476-F991A802D4ED}" destId="{5E2D851B-A952-4D47-AC91-DE9CBB522508}" srcOrd="1" destOrd="0" presId="urn:microsoft.com/office/officeart/2005/8/layout/hierarchy1"/>
    <dgm:cxn modelId="{BD4BF542-2B43-CE47-BA7E-302F7C713D26}" type="presParOf" srcId="{D4FD1DF8-E76B-F54E-855C-4AA0C7AFB9A6}" destId="{BCF901F2-F289-EC4E-B9CC-8A62C29E69A4}" srcOrd="1" destOrd="0" presId="urn:microsoft.com/office/officeart/2005/8/layout/hierarchy1"/>
    <dgm:cxn modelId="{966EB983-8346-CE44-9507-731D9ED58ED3}" type="presParOf" srcId="{BCF901F2-F289-EC4E-B9CC-8A62C29E69A4}" destId="{CB394CF2-BF4B-814D-94AA-3242164BCBF6}" srcOrd="0" destOrd="0" presId="urn:microsoft.com/office/officeart/2005/8/layout/hierarchy1"/>
    <dgm:cxn modelId="{8CEE1C9E-48FF-1C45-B43B-A1BB7E1269B2}" type="presParOf" srcId="{BCF901F2-F289-EC4E-B9CC-8A62C29E69A4}" destId="{FCF19A13-FAFD-854F-A3CD-642CD9792C68}" srcOrd="1" destOrd="0" presId="urn:microsoft.com/office/officeart/2005/8/layout/hierarchy1"/>
    <dgm:cxn modelId="{95FCE6FD-9ABB-1043-A42F-A7E73FDE9011}" type="presParOf" srcId="{FCF19A13-FAFD-854F-A3CD-642CD9792C68}" destId="{431C47BF-59A7-B840-B8E2-2402BF48CF91}" srcOrd="0" destOrd="0" presId="urn:microsoft.com/office/officeart/2005/8/layout/hierarchy1"/>
    <dgm:cxn modelId="{F5C0E585-736A-9D47-AC22-F3EF8A04EF1D}" type="presParOf" srcId="{431C47BF-59A7-B840-B8E2-2402BF48CF91}" destId="{55DF2D33-99F5-F940-AC44-99CE518C98C4}" srcOrd="0" destOrd="0" presId="urn:microsoft.com/office/officeart/2005/8/layout/hierarchy1"/>
    <dgm:cxn modelId="{741F15BB-75AE-E348-A29C-54F349391E68}" type="presParOf" srcId="{431C47BF-59A7-B840-B8E2-2402BF48CF91}" destId="{115A2A19-F743-B945-A6B4-423EA3BE1585}" srcOrd="1" destOrd="0" presId="urn:microsoft.com/office/officeart/2005/8/layout/hierarchy1"/>
    <dgm:cxn modelId="{0D7EA950-0B38-574C-A9A0-DFEFE6C4F537}" type="presParOf" srcId="{FCF19A13-FAFD-854F-A3CD-642CD9792C68}" destId="{44D679E4-C5E0-1547-BD93-081275724AB9}" srcOrd="1" destOrd="0" presId="urn:microsoft.com/office/officeart/2005/8/layout/hierarchy1"/>
    <dgm:cxn modelId="{0334F7F6-17D3-B549-AA4A-0F503D50B18B}" type="presParOf" srcId="{BCF901F2-F289-EC4E-B9CC-8A62C29E69A4}" destId="{EEE112D9-1B28-9540-A1E9-68D0D5413ACB}" srcOrd="2" destOrd="0" presId="urn:microsoft.com/office/officeart/2005/8/layout/hierarchy1"/>
    <dgm:cxn modelId="{C5277CEA-7B6D-B84A-923A-9C642C090B1A}" type="presParOf" srcId="{BCF901F2-F289-EC4E-B9CC-8A62C29E69A4}" destId="{C384F249-53DB-FE4B-BF43-06753B2BDBC1}" srcOrd="3" destOrd="0" presId="urn:microsoft.com/office/officeart/2005/8/layout/hierarchy1"/>
    <dgm:cxn modelId="{B8607A7C-E359-D54B-933A-ECB772D42E5F}" type="presParOf" srcId="{C384F249-53DB-FE4B-BF43-06753B2BDBC1}" destId="{B9C48993-55F1-9845-8B2E-6F79FA34751E}" srcOrd="0" destOrd="0" presId="urn:microsoft.com/office/officeart/2005/8/layout/hierarchy1"/>
    <dgm:cxn modelId="{0242DF38-1BB4-E140-BD4F-81974EEA3540}" type="presParOf" srcId="{B9C48993-55F1-9845-8B2E-6F79FA34751E}" destId="{CDA6F575-54AF-1443-BD58-54C4AC7D37A2}" srcOrd="0" destOrd="0" presId="urn:microsoft.com/office/officeart/2005/8/layout/hierarchy1"/>
    <dgm:cxn modelId="{6981018A-EEFD-C647-A28F-D442AFE25D9B}" type="presParOf" srcId="{B9C48993-55F1-9845-8B2E-6F79FA34751E}" destId="{0A78A45D-6411-4C4B-BD89-A7B853E39F3F}" srcOrd="1" destOrd="0" presId="urn:microsoft.com/office/officeart/2005/8/layout/hierarchy1"/>
    <dgm:cxn modelId="{E80A6510-1165-8C4A-BA0E-C63A89D32857}" type="presParOf" srcId="{C384F249-53DB-FE4B-BF43-06753B2BDBC1}" destId="{A9D043B8-427E-6240-8045-48632FA4BC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7240" y="601725"/>
            <a:ext cx="4213886" cy="1906073"/>
          </a:xfrm>
        </p:spPr>
        <p:txBody>
          <a:bodyPr bIns="0" anchor="b">
            <a:normAutofit/>
          </a:bodyPr>
          <a:lstStyle>
            <a:lvl1pPr algn="l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7240" y="2648404"/>
            <a:ext cx="4213886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200" b="0" cap="all" baseline="0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A71B-0C31-4686-BF65-FB38677C323C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97239" y="246981"/>
            <a:ext cx="2314719" cy="231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6028" y="599230"/>
            <a:ext cx="601504" cy="377684"/>
          </a:xfrm>
        </p:spPr>
        <p:txBody>
          <a:bodyPr/>
          <a:lstStyle/>
          <a:p>
            <a:fld id="{242CD3F5-1BB9-4836-98DF-C9EF85E6C2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97240" y="2646407"/>
            <a:ext cx="421388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39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082619" y="1385316"/>
            <a:ext cx="49285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A71B-0C31-4686-BF65-FB38677C323C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D3F5-1BB9-4836-98DF-C9EF85E6C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4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88522" y="599231"/>
            <a:ext cx="827270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2619" y="599231"/>
            <a:ext cx="3975821" cy="34949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A71B-0C31-4686-BF65-FB38677C323C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D3F5-1BB9-4836-98DF-C9EF85E6C2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188521" y="599231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73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A71B-0C31-4686-BF65-FB38677C323C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D3F5-1BB9-4836-98DF-C9EF85E6C2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82619" y="1385316"/>
            <a:ext cx="49285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5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618" y="1317097"/>
            <a:ext cx="4212752" cy="1415963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619" y="2854647"/>
            <a:ext cx="4212752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A71B-0C31-4686-BF65-FB38677C323C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D3F5-1BB9-4836-98DF-C9EF85E6C2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82618" y="2853739"/>
            <a:ext cx="421275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990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619" y="603668"/>
            <a:ext cx="4928507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2618" y="1510452"/>
            <a:ext cx="2344403" cy="25781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6887" y="1510453"/>
            <a:ext cx="2344239" cy="25781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A71B-0C31-4686-BF65-FB38677C323C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D3F5-1BB9-4836-98DF-C9EF85E6C2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82619" y="1385316"/>
            <a:ext cx="49285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60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082619" y="1385316"/>
            <a:ext cx="49285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618" y="603124"/>
            <a:ext cx="4928508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618" y="1514663"/>
            <a:ext cx="2344325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618" y="2118203"/>
            <a:ext cx="2344325" cy="1983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66887" y="1517253"/>
            <a:ext cx="2344239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6887" y="2116119"/>
            <a:ext cx="2344239" cy="19780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A71B-0C31-4686-BF65-FB38677C323C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D3F5-1BB9-4836-98DF-C9EF85E6C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65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082619" y="1385316"/>
            <a:ext cx="49285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A71B-0C31-4686-BF65-FB38677C323C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D3F5-1BB9-4836-98DF-C9EF85E6C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219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A71B-0C31-4686-BF65-FB38677C323C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D3F5-1BB9-4836-98DF-C9EF85E6C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3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281" y="599230"/>
            <a:ext cx="1819463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9992" y="599230"/>
            <a:ext cx="2871134" cy="349412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282" y="2404119"/>
            <a:ext cx="1820527" cy="1686136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A71B-0C31-4686-BF65-FB38677C323C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D3F5-1BB9-4836-98DF-C9EF85E6C2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1311" y="2404118"/>
            <a:ext cx="18174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45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747376" y="361629"/>
            <a:ext cx="2633540" cy="3861826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112" y="847135"/>
            <a:ext cx="2433701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30096" y="841908"/>
            <a:ext cx="1676249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2619" y="2359494"/>
            <a:ext cx="2430215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77498" y="4102393"/>
            <a:ext cx="2439315" cy="240092"/>
          </a:xfrm>
        </p:spPr>
        <p:txBody>
          <a:bodyPr/>
          <a:lstStyle>
            <a:lvl1pPr algn="l">
              <a:defRPr/>
            </a:lvl1pPr>
          </a:lstStyle>
          <a:p>
            <a:fld id="{4D7AA71B-0C31-4686-BF65-FB38677C323C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8148" y="238981"/>
            <a:ext cx="2438665" cy="2406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D3F5-1BB9-4836-98DF-C9EF85E6C2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0961" y="2357704"/>
            <a:ext cx="24315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19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511801"/>
            <a:ext cx="6858000" cy="305964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4571440"/>
            <a:ext cx="6858001" cy="58104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4575845"/>
            <a:ext cx="685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2619" y="603391"/>
            <a:ext cx="4928507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619" y="1511800"/>
            <a:ext cx="4928507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34907" y="247778"/>
            <a:ext cx="1776219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AA71B-0C31-4686-BF65-FB38677C323C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2618" y="246981"/>
            <a:ext cx="3025503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5794" y="599230"/>
            <a:ext cx="596810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242CD3F5-1BB9-4836-98DF-C9EF85E6C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7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51435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08E8C4-F929-4992-97C5-949BF3507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DEKALB – PEACHTREE AIRPORT Tree Mitigation 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092D3218-3306-410E-A839-499EE9769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2" name="Picture 4" descr="https://scontent-iad3-1.xx.fbcdn.net/v/t1.0-9/12790861_10154602837589196_5924674700063973721_n.jpg?oh=6574402e0b50ffac837b970ce704027f&amp;oe=5B1DAF58">
            <a:extLst>
              <a:ext uri="{FF2B5EF4-FFF2-40B4-BE49-F238E27FC236}">
                <a16:creationId xmlns:a16="http://schemas.microsoft.com/office/drawing/2014/main" xmlns="" id="{F9718F3E-E86A-4B96-98F1-4C91E3FA7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1" y="1524000"/>
            <a:ext cx="6584691" cy="32550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FD27133-8298-4424-B0D9-5EB73EB0EC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1"/>
          <a:stretch/>
        </p:blipFill>
        <p:spPr>
          <a:xfrm>
            <a:off x="6013931" y="63155"/>
            <a:ext cx="775120" cy="386151"/>
          </a:xfrm>
          <a:prstGeom prst="roundRect">
            <a:avLst>
              <a:gd name="adj" fmla="val 8594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43343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F28BC00D-912A-4CA3-91B1-03B1ABA53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7" y="63155"/>
            <a:ext cx="6463748" cy="392635"/>
          </a:xfrm>
        </p:spPr>
        <p:txBody>
          <a:bodyPr>
            <a:no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Proposed Concept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81F4463-B9A9-41EE-B4F4-8E10EA692D66}"/>
              </a:ext>
            </a:extLst>
          </p:cNvPr>
          <p:cNvGrpSpPr/>
          <p:nvPr/>
        </p:nvGrpSpPr>
        <p:grpSpPr>
          <a:xfrm>
            <a:off x="149087" y="455790"/>
            <a:ext cx="6589643" cy="4264236"/>
            <a:chOff x="149087" y="455790"/>
            <a:chExt cx="6589643" cy="426423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25195E7-8921-4F04-8A3D-7BFC7FC4A9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2" t="3994" r="2128" b="3639"/>
            <a:stretch/>
          </p:blipFill>
          <p:spPr>
            <a:xfrm>
              <a:off x="149087" y="455790"/>
              <a:ext cx="6589643" cy="426423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F5B16A3E-4F19-407A-A389-B05F826FD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1"/>
            <a:stretch/>
          </p:blipFill>
          <p:spPr>
            <a:xfrm>
              <a:off x="1394426" y="4286249"/>
              <a:ext cx="775120" cy="386151"/>
            </a:xfrm>
            <a:prstGeom prst="roundRect">
              <a:avLst>
                <a:gd name="adj" fmla="val 8594"/>
              </a:avLst>
            </a:prstGeom>
            <a:noFill/>
            <a:ln>
              <a:noFill/>
            </a:ln>
            <a:effectLst>
              <a:reflection stA="38000" dist="127000" dir="5400000" sy="-100000" algn="bl" rotWithShape="0"/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1482913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D85A7D1-A762-4913-BFE6-3913D74301B8}"/>
              </a:ext>
            </a:extLst>
          </p:cNvPr>
          <p:cNvGrpSpPr/>
          <p:nvPr/>
        </p:nvGrpSpPr>
        <p:grpSpPr>
          <a:xfrm>
            <a:off x="91440" y="448938"/>
            <a:ext cx="6576259" cy="4256394"/>
            <a:chOff x="91440" y="448938"/>
            <a:chExt cx="6576259" cy="425639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4636785-61B0-4AC3-8384-4159D07933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9" t="3746" r="2445" b="4182"/>
            <a:stretch/>
          </p:blipFill>
          <p:spPr>
            <a:xfrm>
              <a:off x="91440" y="448938"/>
              <a:ext cx="6576259" cy="425639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927F1D62-03DE-4366-923A-D51255302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1"/>
            <a:stretch/>
          </p:blipFill>
          <p:spPr>
            <a:xfrm>
              <a:off x="1394426" y="4286249"/>
              <a:ext cx="775120" cy="386151"/>
            </a:xfrm>
            <a:prstGeom prst="roundRect">
              <a:avLst>
                <a:gd name="adj" fmla="val 8594"/>
              </a:avLst>
            </a:prstGeom>
            <a:noFill/>
            <a:ln>
              <a:noFill/>
            </a:ln>
            <a:effectLst>
              <a:reflection stA="38000" dist="127000" dir="5400000" sy="-100000" algn="bl" rotWithShape="0"/>
              <a:softEdge rad="0"/>
            </a:effectLst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C9F5F498-987C-473F-8014-FA0D7BE25E81}"/>
              </a:ext>
            </a:extLst>
          </p:cNvPr>
          <p:cNvSpPr txBox="1">
            <a:spLocks/>
          </p:cNvSpPr>
          <p:nvPr/>
        </p:nvSpPr>
        <p:spPr>
          <a:xfrm>
            <a:off x="149087" y="63155"/>
            <a:ext cx="6463748" cy="3926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Existing conditions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7488886"/>
              </p:ext>
            </p:extLst>
          </p:nvPr>
        </p:nvGraphicFramePr>
        <p:xfrm>
          <a:off x="4853741" y="1733550"/>
          <a:ext cx="2004259" cy="311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C155287-38AF-4C29-811E-48279CA93BEF}"/>
              </a:ext>
            </a:extLst>
          </p:cNvPr>
          <p:cNvSpPr/>
          <p:nvPr/>
        </p:nvSpPr>
        <p:spPr>
          <a:xfrm>
            <a:off x="1317498" y="1162050"/>
            <a:ext cx="3108960" cy="1143000"/>
          </a:xfrm>
          <a:custGeom>
            <a:avLst/>
            <a:gdLst>
              <a:gd name="connsiteX0" fmla="*/ 0 w 3108960"/>
              <a:gd name="connsiteY0" fmla="*/ 1032510 h 1143000"/>
              <a:gd name="connsiteX1" fmla="*/ 1249680 w 3108960"/>
              <a:gd name="connsiteY1" fmla="*/ 571500 h 1143000"/>
              <a:gd name="connsiteX2" fmla="*/ 1291590 w 3108960"/>
              <a:gd name="connsiteY2" fmla="*/ 670560 h 1143000"/>
              <a:gd name="connsiteX3" fmla="*/ 3078480 w 3108960"/>
              <a:gd name="connsiteY3" fmla="*/ 0 h 1143000"/>
              <a:gd name="connsiteX4" fmla="*/ 3108960 w 3108960"/>
              <a:gd name="connsiteY4" fmla="*/ 106680 h 1143000"/>
              <a:gd name="connsiteX5" fmla="*/ 1226820 w 3108960"/>
              <a:gd name="connsiteY5" fmla="*/ 815340 h 1143000"/>
              <a:gd name="connsiteX6" fmla="*/ 1184910 w 3108960"/>
              <a:gd name="connsiteY6" fmla="*/ 708660 h 1143000"/>
              <a:gd name="connsiteX7" fmla="*/ 30480 w 3108960"/>
              <a:gd name="connsiteY7" fmla="*/ 1143000 h 1143000"/>
              <a:gd name="connsiteX8" fmla="*/ 0 w 3108960"/>
              <a:gd name="connsiteY8" fmla="*/ 103251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8960" h="1143000">
                <a:moveTo>
                  <a:pt x="0" y="1032510"/>
                </a:moveTo>
                <a:lnTo>
                  <a:pt x="1249680" y="571500"/>
                </a:lnTo>
                <a:lnTo>
                  <a:pt x="1291590" y="670560"/>
                </a:lnTo>
                <a:lnTo>
                  <a:pt x="3078480" y="0"/>
                </a:lnTo>
                <a:lnTo>
                  <a:pt x="3108960" y="106680"/>
                </a:lnTo>
                <a:lnTo>
                  <a:pt x="1226820" y="815340"/>
                </a:lnTo>
                <a:lnTo>
                  <a:pt x="1184910" y="708660"/>
                </a:lnTo>
                <a:lnTo>
                  <a:pt x="30480" y="1143000"/>
                </a:lnTo>
                <a:lnTo>
                  <a:pt x="0" y="1032510"/>
                </a:lnTo>
                <a:close/>
              </a:path>
            </a:pathLst>
          </a:custGeom>
          <a:solidFill>
            <a:srgbClr val="C00000">
              <a:alpha val="5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5510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4A50199-D518-4211-B1BA-7D2CFF9938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1" r="10207"/>
          <a:stretch/>
        </p:blipFill>
        <p:spPr>
          <a:xfrm>
            <a:off x="2340781" y="1036320"/>
            <a:ext cx="2233276" cy="3640026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reflection blurRad="12700" stA="38000" endPos="56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82A7125-771B-44B0-AEC3-7F32C047BB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8" r="11214"/>
          <a:stretch/>
        </p:blipFill>
        <p:spPr>
          <a:xfrm>
            <a:off x="36706" y="1036320"/>
            <a:ext cx="2222163" cy="3640026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reflection blurRad="12700" stA="41000" endPos="57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045843-C793-4BB9-BD52-3F616308EACC}"/>
              </a:ext>
            </a:extLst>
          </p:cNvPr>
          <p:cNvSpPr txBox="1"/>
          <p:nvPr/>
        </p:nvSpPr>
        <p:spPr>
          <a:xfrm>
            <a:off x="920059" y="708289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1992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C4C3DE-9C0A-4029-B0BA-CC5E4E569648}"/>
              </a:ext>
            </a:extLst>
          </p:cNvPr>
          <p:cNvSpPr txBox="1"/>
          <p:nvPr/>
        </p:nvSpPr>
        <p:spPr>
          <a:xfrm>
            <a:off x="3096267" y="707083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2002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298A95B-7E6F-49AC-BCF6-2B3B3DFFB83C}"/>
              </a:ext>
            </a:extLst>
          </p:cNvPr>
          <p:cNvSpPr txBox="1"/>
          <p:nvPr/>
        </p:nvSpPr>
        <p:spPr>
          <a:xfrm>
            <a:off x="5444544" y="707083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2018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A8C7A04-298B-4984-8B70-95C4598089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1"/>
          <a:stretch/>
        </p:blipFill>
        <p:spPr>
          <a:xfrm>
            <a:off x="6013931" y="63155"/>
            <a:ext cx="775120" cy="386151"/>
          </a:xfrm>
          <a:prstGeom prst="roundRect">
            <a:avLst>
              <a:gd name="adj" fmla="val 8594"/>
            </a:avLst>
          </a:prstGeom>
          <a:solidFill>
            <a:srgbClr val="FFFFFF"/>
          </a:solidFill>
          <a:ln>
            <a:noFill/>
          </a:ln>
          <a:effectLst/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E3D1EBF6-F232-494E-AF35-506A7231FD8F}"/>
              </a:ext>
            </a:extLst>
          </p:cNvPr>
          <p:cNvSpPr txBox="1">
            <a:spLocks/>
          </p:cNvSpPr>
          <p:nvPr/>
        </p:nvSpPr>
        <p:spPr>
          <a:xfrm>
            <a:off x="149087" y="63155"/>
            <a:ext cx="3002545" cy="3926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Existing conditions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0A0EB88-92CB-4B49-AF03-C1FCFD2C6E0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655970" y="1036320"/>
            <a:ext cx="2146536" cy="3638909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reflection blurRad="12700" stA="40000" endPos="555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3698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AFA8A73-20F2-4510-8DF4-7481EC3833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296" y="713232"/>
            <a:ext cx="2997020" cy="3996026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reflection blurRad="12700" stA="40000" endPos="56000" dir="5400000" sy="-100000" algn="bl" rotWithShape="0"/>
          </a:effec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2844D1-AA12-4BE8-8BDD-C70DD610C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51" y="88784"/>
            <a:ext cx="3319537" cy="12950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For a tree to be in “fair” or “better” condition to be inventoried it must meet the minimum standards:</a:t>
            </a:r>
          </a:p>
          <a:p>
            <a:pPr marL="512763" lvl="1" indent="-169863">
              <a:lnSpc>
                <a:spcPct val="100000"/>
              </a:lnSpc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Life expectancy greater than 15 years</a:t>
            </a:r>
          </a:p>
          <a:p>
            <a:pPr marL="512763" lvl="1" indent="-169863">
              <a:lnSpc>
                <a:spcPct val="100000"/>
              </a:lnSpc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Structurally sound trunk</a:t>
            </a:r>
          </a:p>
          <a:p>
            <a:pPr marL="512763" lvl="1" indent="-169863">
              <a:lnSpc>
                <a:spcPct val="100000"/>
              </a:lnSpc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 more than one major dead limb</a:t>
            </a:r>
          </a:p>
          <a:p>
            <a:pPr marL="512763" lvl="1" indent="-169863">
              <a:lnSpc>
                <a:spcPct val="100000"/>
              </a:lnSpc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No major insect problem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2E8863C-74B4-4FE7-8A2C-B56D3961F4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t="19465" r="21743"/>
          <a:stretch/>
        </p:blipFill>
        <p:spPr>
          <a:xfrm>
            <a:off x="149087" y="1533048"/>
            <a:ext cx="3394349" cy="3176210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reflection blurRad="6350" stA="42000" endPos="56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9048092-36E0-4A61-9B5C-978D1B9F3B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1"/>
          <a:stretch/>
        </p:blipFill>
        <p:spPr>
          <a:xfrm>
            <a:off x="6013931" y="63155"/>
            <a:ext cx="775120" cy="386151"/>
          </a:xfrm>
          <a:prstGeom prst="roundRect">
            <a:avLst>
              <a:gd name="adj" fmla="val 8594"/>
            </a:avLst>
          </a:prstGeom>
          <a:solidFill>
            <a:srgbClr val="FFFFFF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94931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2844D1-AA12-4BE8-8BDD-C70DD610C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51" y="88784"/>
            <a:ext cx="3319537" cy="1295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Current Conditions:</a:t>
            </a:r>
          </a:p>
          <a:p>
            <a:pPr marL="762953" indent="-385763">
              <a:lnSpc>
                <a:spcPct val="100000"/>
              </a:lnSpc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Shrubbery and Overgrowth</a:t>
            </a:r>
          </a:p>
          <a:p>
            <a:pPr marL="762953" indent="-385763">
              <a:lnSpc>
                <a:spcPct val="100000"/>
              </a:lnSpc>
              <a:buFont typeface="+mj-lt"/>
              <a:buAutoNum type="arabicPeriod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290 Trees that are strong, healthy, and in fair or better condition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9048092-36E0-4A61-9B5C-978D1B9F3B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1"/>
          <a:stretch/>
        </p:blipFill>
        <p:spPr>
          <a:xfrm>
            <a:off x="6013931" y="63155"/>
            <a:ext cx="775120" cy="386151"/>
          </a:xfrm>
          <a:prstGeom prst="roundRect">
            <a:avLst>
              <a:gd name="adj" fmla="val 8594"/>
            </a:avLst>
          </a:prstGeom>
          <a:solidFill>
            <a:srgbClr val="FFFFFF"/>
          </a:solidFill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37DE8F7-C491-462E-BD62-AF67CF4145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" y="1335024"/>
            <a:ext cx="4376939" cy="3282704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reflection blurRad="6350" stA="40000" endPos="56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6AB1A27-5B49-4FA4-8D26-657660033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262" y="1042416"/>
            <a:ext cx="2280007" cy="3575312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reflection blurRad="12700" stA="40000" endPos="555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66899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50C9FC-D68A-4AD4-9928-F72007511D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 t="4666" r="2673" b="3345"/>
          <a:stretch/>
        </p:blipFill>
        <p:spPr>
          <a:xfrm>
            <a:off x="149087" y="417734"/>
            <a:ext cx="6575008" cy="42546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C9F5F498-987C-473F-8014-FA0D7BE25E81}"/>
              </a:ext>
            </a:extLst>
          </p:cNvPr>
          <p:cNvSpPr txBox="1">
            <a:spLocks/>
          </p:cNvSpPr>
          <p:nvPr/>
        </p:nvSpPr>
        <p:spPr>
          <a:xfrm>
            <a:off x="149087" y="63155"/>
            <a:ext cx="6463748" cy="3926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Proposed mitigation plan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226F528B-352E-4B7F-819B-EAF47665E0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9588430"/>
              </p:ext>
            </p:extLst>
          </p:nvPr>
        </p:nvGraphicFramePr>
        <p:xfrm>
          <a:off x="4204317" y="-83349"/>
          <a:ext cx="2653683" cy="4755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C14C038-7986-4921-95C6-A29002E924E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1"/>
          <a:stretch/>
        </p:blipFill>
        <p:spPr>
          <a:xfrm>
            <a:off x="1444520" y="4237482"/>
            <a:ext cx="775120" cy="386151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stA="38000" dist="12700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24600368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473</TotalTime>
  <Words>135</Words>
  <Application>Microsoft Office PowerPoint</Application>
  <PresentationFormat>Custom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Gallery</vt:lpstr>
      <vt:lpstr>DEKALB – PEACHTREE AIRPORT Tree Mitigation Plan</vt:lpstr>
      <vt:lpstr>Proposed Concept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Mackenna Perkins</dc:creator>
  <cp:lastModifiedBy>Taggart JR, Marshall J.</cp:lastModifiedBy>
  <cp:revision>31</cp:revision>
  <dcterms:created xsi:type="dcterms:W3CDTF">2018-01-31T20:17:48Z</dcterms:created>
  <dcterms:modified xsi:type="dcterms:W3CDTF">2018-02-28T13:30:36Z</dcterms:modified>
</cp:coreProperties>
</file>